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8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3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6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3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2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7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99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26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95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73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FF0E52E-1F1B-4150-A378-4973DD611114}" type="datetimeFigureOut">
              <a:rPr lang="zh-CN" altLang="en-US" smtClean="0"/>
              <a:t>2019/3/6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8913-2347-4EBC-8F65-E88B7F780F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881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12CAA0-22AD-436A-8EE2-81F46CC68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学生会开春会议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A17870A-BDFB-49CA-9593-FB17DA54A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2019/3/7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120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DA0EA-8BCB-450C-AF79-F268B62C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学习部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998EC-67D0-4CDD-A8FC-238D3347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组成：部长：童嘉毅</a:t>
            </a:r>
            <a:r>
              <a:rPr lang="en-US" altLang="zh-CN" dirty="0"/>
              <a:t>		</a:t>
            </a:r>
            <a:r>
              <a:rPr lang="zh-CN" altLang="en-US" dirty="0"/>
              <a:t>副部长：王一农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部员：李旻昊、刘恩旭、江北</a:t>
            </a:r>
            <a:endParaRPr lang="en-US" altLang="zh-CN" dirty="0"/>
          </a:p>
          <a:p>
            <a:r>
              <a:rPr lang="zh-CN" altLang="en-US" dirty="0"/>
              <a:t>职能（专项）：负责监督各班学习情况；举办有关学习类比赛等大型活动；定期进行教辅工作</a:t>
            </a:r>
          </a:p>
        </p:txBody>
      </p:sp>
    </p:spTree>
    <p:extLst>
      <p:ext uri="{BB962C8B-B14F-4D97-AF65-F5344CB8AC3E}">
        <p14:creationId xmlns:p14="http://schemas.microsoft.com/office/powerpoint/2010/main" val="361603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DA0EA-8BCB-450C-AF79-F268B62C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文艺部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998EC-67D0-4CDD-A8FC-238D3347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组成：部长：徐禾</a:t>
            </a:r>
            <a:r>
              <a:rPr lang="en-US" altLang="zh-CN" dirty="0"/>
              <a:t>		</a:t>
            </a:r>
            <a:r>
              <a:rPr lang="zh-CN" altLang="en-US" dirty="0"/>
              <a:t>副部长：唐佳雯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部员：徐艺嘉、刘杨帅恬</a:t>
            </a:r>
            <a:endParaRPr lang="en-US" altLang="zh-CN" dirty="0"/>
          </a:p>
          <a:p>
            <a:r>
              <a:rPr lang="zh-CN" altLang="en-US" dirty="0"/>
              <a:t>职能（专项）：举办学校文艺表演，如迎新晚会、联欢会、元旦汇演等</a:t>
            </a:r>
          </a:p>
        </p:txBody>
      </p:sp>
    </p:spTree>
    <p:extLst>
      <p:ext uri="{BB962C8B-B14F-4D97-AF65-F5344CB8AC3E}">
        <p14:creationId xmlns:p14="http://schemas.microsoft.com/office/powerpoint/2010/main" val="139313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DA0EA-8BCB-450C-AF79-F268B62C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体育部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998EC-67D0-4CDD-A8FC-238D3347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组成：部长：周雨曦</a:t>
            </a:r>
            <a:r>
              <a:rPr lang="en-US" altLang="zh-CN" dirty="0"/>
              <a:t>		</a:t>
            </a:r>
            <a:r>
              <a:rPr lang="zh-CN" altLang="en-US" dirty="0"/>
              <a:t>副部长：陈佳辉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部员：张昊卓、赵凌轩、许景宁</a:t>
            </a:r>
            <a:endParaRPr lang="en-US" altLang="zh-CN" dirty="0"/>
          </a:p>
          <a:p>
            <a:r>
              <a:rPr lang="zh-CN" altLang="en-US" dirty="0"/>
              <a:t>职能（专项）：评出各班级广播体操分数，开展校运会、篮球比赛等项目活动</a:t>
            </a:r>
          </a:p>
        </p:txBody>
      </p:sp>
    </p:spTree>
    <p:extLst>
      <p:ext uri="{BB962C8B-B14F-4D97-AF65-F5344CB8AC3E}">
        <p14:creationId xmlns:p14="http://schemas.microsoft.com/office/powerpoint/2010/main" val="371578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BD2E8-A981-49C8-9D26-A3CD45FE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800" dirty="0"/>
              <a:t>致命问题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090ACC-CCFF-4F06-B9F8-ED35A05DB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545A2A-9388-40FF-A8AC-4F3CD0B82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18" y="2124448"/>
            <a:ext cx="3919781" cy="26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3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71940-A669-47F8-8850-CD32447A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723586-A9FE-4171-AA37-D1A88BDD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缺乏日常工作的交流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解决：新会议方式</a:t>
            </a:r>
            <a:endParaRPr lang="en-US" altLang="zh-CN" dirty="0"/>
          </a:p>
          <a:p>
            <a:r>
              <a:rPr lang="zh-CN" altLang="en-US" dirty="0"/>
              <a:t>交接；经验传授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	</a:t>
            </a:r>
            <a:r>
              <a:rPr lang="zh-CN" altLang="en-US" sz="2000" dirty="0"/>
              <a:t>解决：编写学生会工作手册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67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71940-A669-47F8-8850-CD32447A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“费力不讨好”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723586-A9FE-4171-AA37-D1A88BDD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阐释：一些工作消耗了部员很多精力但实质效益差</a:t>
            </a:r>
            <a:endParaRPr lang="en-US" altLang="zh-CN" dirty="0"/>
          </a:p>
          <a:p>
            <a:r>
              <a:rPr lang="zh-CN" altLang="en-US" dirty="0"/>
              <a:t>表现：周二广播；纪检工作；同学的“不过瘾”情绪</a:t>
            </a:r>
            <a:endParaRPr lang="en-US" altLang="zh-CN" dirty="0"/>
          </a:p>
          <a:p>
            <a:r>
              <a:rPr lang="zh-CN" altLang="en-US" dirty="0"/>
              <a:t>解决：取消</a:t>
            </a:r>
            <a:r>
              <a:rPr lang="en-US" altLang="zh-CN" dirty="0"/>
              <a:t>/</a:t>
            </a:r>
            <a:r>
              <a:rPr lang="zh-CN" altLang="en-US" dirty="0"/>
              <a:t>变更；加强宣传工作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0441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BD2E8-A981-49C8-9D26-A3CD45FE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800" dirty="0"/>
              <a:t>主要项目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090ACC-CCFF-4F06-B9F8-ED35A05DB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44BD41-1834-430B-B0CE-618AC576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53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0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30C7F32-0A10-4134-8CCF-E33C2EA7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581025"/>
            <a:ext cx="56959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9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1FA4B-CDFF-45D6-8FD0-5BAD150E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学生会工作手册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6DBF2B-0DD5-4ABB-ADCB-EEAC91B4B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目的：加强交接工作，把握关键一棒</a:t>
            </a:r>
            <a:endParaRPr lang="en-US" altLang="zh-CN" dirty="0"/>
          </a:p>
          <a:p>
            <a:r>
              <a:rPr lang="zh-CN" altLang="en-US" dirty="0"/>
              <a:t>意义：标志着学生会工作有序化、程序化以及学生会发展可持续化。</a:t>
            </a:r>
            <a:endParaRPr lang="en-US" altLang="zh-CN" dirty="0"/>
          </a:p>
          <a:p>
            <a:r>
              <a:rPr lang="zh-CN" altLang="en-US" dirty="0"/>
              <a:t>主要负责人：王卓然、王一诺以及各部部长</a:t>
            </a:r>
          </a:p>
        </p:txBody>
      </p:sp>
    </p:spTree>
    <p:extLst>
      <p:ext uri="{BB962C8B-B14F-4D97-AF65-F5344CB8AC3E}">
        <p14:creationId xmlns:p14="http://schemas.microsoft.com/office/powerpoint/2010/main" val="36613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43814-3900-4D8A-8E96-A9E43510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学生会公众号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CE8EA8-8208-4A6E-92FA-222B2837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目的：加强宣传工作</a:t>
            </a:r>
            <a:endParaRPr lang="en-US" altLang="zh-CN" dirty="0"/>
          </a:p>
          <a:p>
            <a:r>
              <a:rPr lang="zh-CN" altLang="en-US" dirty="0"/>
              <a:t>意义：标志着学生会走出校园</a:t>
            </a:r>
            <a:endParaRPr lang="en-US" altLang="zh-CN" dirty="0"/>
          </a:p>
          <a:p>
            <a:r>
              <a:rPr lang="zh-CN" altLang="en-US" dirty="0"/>
              <a:t>主要负责人：王卓然，罗天翔</a:t>
            </a:r>
            <a:endParaRPr lang="en-US" altLang="zh-CN" dirty="0"/>
          </a:p>
          <a:p>
            <a:r>
              <a:rPr lang="zh-CN" altLang="en-US" dirty="0"/>
              <a:t>内容：往期活动（宣传部）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	</a:t>
            </a:r>
            <a:r>
              <a:rPr lang="zh-CN" altLang="en-US" sz="2000" dirty="0"/>
              <a:t>生存手册：生活贴士（生活部）、学习方法（学习部）、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en-US" altLang="zh-CN" sz="2000" dirty="0"/>
              <a:t>		</a:t>
            </a:r>
            <a:r>
              <a:rPr lang="zh-CN" altLang="en-US" sz="2000" dirty="0"/>
              <a:t>动感音乐（文艺部）、锻炼技巧（体育部）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关于我们（组织部</a:t>
            </a:r>
            <a:r>
              <a:rPr lang="en-US" altLang="zh-CN" sz="2000" dirty="0"/>
              <a:t>&amp;</a:t>
            </a:r>
            <a:r>
              <a:rPr lang="zh-CN" altLang="en-US" sz="2000" dirty="0"/>
              <a:t>主席部）</a:t>
            </a:r>
            <a:endParaRPr lang="en-US" altLang="zh-CN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9367E8-6752-4F79-A308-5795C5F3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376" y="1505464"/>
            <a:ext cx="2658763" cy="26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4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C7C245-3644-418D-BF26-907BA1C6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会议内容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31A7B1-836B-40BC-946A-7CE69DEE4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/>
              <a:t>工作方针</a:t>
            </a:r>
            <a:endParaRPr lang="en-US" altLang="zh-CN" sz="3200" dirty="0"/>
          </a:p>
          <a:p>
            <a:r>
              <a:rPr lang="zh-CN" altLang="en-US" sz="3200" dirty="0"/>
              <a:t>人员分配</a:t>
            </a:r>
            <a:endParaRPr lang="en-US" altLang="zh-CN" sz="3200" dirty="0"/>
          </a:p>
          <a:p>
            <a:r>
              <a:rPr lang="zh-CN" altLang="en-US" sz="3200" dirty="0"/>
              <a:t>致命问题</a:t>
            </a:r>
            <a:endParaRPr lang="en-US" altLang="zh-CN" sz="3200" dirty="0"/>
          </a:p>
          <a:p>
            <a:r>
              <a:rPr lang="zh-CN" altLang="en-US" sz="3200" dirty="0"/>
              <a:t>主要项目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61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F550BF-8BA7-4925-8809-00197DD8D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357600" cy="2268559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春天来了</a:t>
            </a:r>
            <a:r>
              <a:rPr lang="en-US" altLang="zh-CN" dirty="0"/>
              <a:t>…</a:t>
            </a:r>
            <a:br>
              <a:rPr lang="en-US" altLang="zh-CN" dirty="0"/>
            </a:br>
            <a:r>
              <a:rPr lang="zh-CN" altLang="en-US" dirty="0"/>
              <a:t>学生会新的征程</a:t>
            </a:r>
            <a:br>
              <a:rPr lang="en-US" altLang="zh-CN" dirty="0"/>
            </a:br>
            <a:r>
              <a:rPr lang="en-US" altLang="zh-CN" dirty="0"/>
              <a:t>——</a:t>
            </a:r>
            <a:r>
              <a:rPr lang="zh-CN" altLang="en-US" dirty="0"/>
              <a:t>开启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FEA766-EFE3-4301-8FAC-ED30C6EE5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2019/3/7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20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BD2E8-A981-49C8-9D26-A3CD45FE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800" dirty="0"/>
              <a:t>工作方针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090ACC-CCFF-4F06-B9F8-ED35A05DB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5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9ABF0-6AA8-470A-B33C-10D51811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工作方针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91AB8-181E-4E2B-A078-FA0066DE5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创造班级特色</a:t>
            </a:r>
            <a:endParaRPr lang="en-US" altLang="zh-CN" sz="4000" dirty="0"/>
          </a:p>
          <a:p>
            <a:r>
              <a:rPr lang="zh-CN" altLang="en-US" sz="4000" dirty="0"/>
              <a:t>创造学校特色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5884D0-6EAF-479B-9CDC-F75CAEEA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8" t="3043" r="3388" b="11861"/>
          <a:stretch/>
        </p:blipFill>
        <p:spPr>
          <a:xfrm>
            <a:off x="7942348" y="2545334"/>
            <a:ext cx="2627791" cy="24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5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BD2E8-A981-49C8-9D26-A3CD45FE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800" dirty="0"/>
              <a:t>人员分配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090ACC-CCFF-4F06-B9F8-ED35A05DB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1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DA0EA-8BCB-450C-AF79-F268B62C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主席部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998EC-67D0-4CDD-A8FC-238D3347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组成：主席：王卓然</a:t>
            </a:r>
            <a:r>
              <a:rPr lang="en-US" altLang="zh-CN" dirty="0"/>
              <a:t>		</a:t>
            </a:r>
            <a:r>
              <a:rPr lang="zh-CN" altLang="en-US" dirty="0"/>
              <a:t>副主席：王一诺</a:t>
            </a:r>
            <a:endParaRPr lang="en-US" altLang="zh-CN" dirty="0"/>
          </a:p>
          <a:p>
            <a:r>
              <a:rPr lang="zh-CN" altLang="en-US" dirty="0"/>
              <a:t>职能（综合）：负责监督检查学生会各个部门</a:t>
            </a:r>
            <a:r>
              <a:rPr lang="en-US" altLang="zh-CN" dirty="0"/>
              <a:t>;</a:t>
            </a:r>
            <a:r>
              <a:rPr lang="zh-CN" altLang="en-US" dirty="0"/>
              <a:t>负责学生会会议组织工作；提出学生会总战略方针，指明发展方向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6161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DA0EA-8BCB-450C-AF79-F268B62C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组织部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998EC-67D0-4CDD-A8FC-238D3347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组成：部长：訾盈盈</a:t>
            </a:r>
            <a:r>
              <a:rPr lang="en-US" altLang="zh-CN" dirty="0"/>
              <a:t>		</a:t>
            </a:r>
            <a:r>
              <a:rPr lang="zh-CN" altLang="en-US" dirty="0"/>
              <a:t>副部长：李奕男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部员：孙子俊、邢怡然、甘妍琦</a:t>
            </a:r>
            <a:endParaRPr lang="en-US" altLang="zh-CN" dirty="0"/>
          </a:p>
          <a:p>
            <a:r>
              <a:rPr lang="zh-CN" altLang="en-US" dirty="0"/>
              <a:t>职能（综合）：策划与组织各项学生活动，是学生会的中枢部门；在各种大型场合维持纪律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153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DA0EA-8BCB-450C-AF79-F268B62C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宣传部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998EC-67D0-4CDD-A8FC-238D3347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组成：部长：罗天翔</a:t>
            </a:r>
            <a:r>
              <a:rPr lang="en-US" altLang="zh-CN" dirty="0"/>
              <a:t>		</a:t>
            </a:r>
            <a:r>
              <a:rPr lang="zh-CN" altLang="en-US" dirty="0"/>
              <a:t>副部长：王昱扬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部员：龙叙燃、吴浩铭、张译元</a:t>
            </a:r>
            <a:endParaRPr lang="en-US" altLang="zh-CN" dirty="0"/>
          </a:p>
          <a:p>
            <a:r>
              <a:rPr lang="zh-CN" altLang="en-US" dirty="0"/>
              <a:t>职能（综合）：专门负责学校各种活动的宣传，出海报；检查学校班级的黑板报，并予以评分</a:t>
            </a:r>
          </a:p>
        </p:txBody>
      </p:sp>
    </p:spTree>
    <p:extLst>
      <p:ext uri="{BB962C8B-B14F-4D97-AF65-F5344CB8AC3E}">
        <p14:creationId xmlns:p14="http://schemas.microsoft.com/office/powerpoint/2010/main" val="330678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DA0EA-8BCB-450C-AF79-F268B62C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生活部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998EC-67D0-4CDD-A8FC-238D3347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组成：部长：何雨晴</a:t>
            </a:r>
            <a:r>
              <a:rPr lang="en-US" altLang="zh-CN" dirty="0"/>
              <a:t>		</a:t>
            </a:r>
            <a:r>
              <a:rPr lang="zh-CN" altLang="en-US" dirty="0"/>
              <a:t>副部长：李溪沫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部员：赵炫博、严浩哲、杨青悦</a:t>
            </a:r>
            <a:endParaRPr lang="en-US" altLang="zh-CN" dirty="0"/>
          </a:p>
          <a:p>
            <a:r>
              <a:rPr lang="zh-CN" altLang="en-US" dirty="0"/>
              <a:t>职能（？）：检查全校各班级卫生以及纪律</a:t>
            </a:r>
            <a:r>
              <a:rPr lang="en-US" altLang="zh-CN" dirty="0"/>
              <a:t>,</a:t>
            </a:r>
            <a:r>
              <a:rPr lang="zh-CN" altLang="en-US" dirty="0"/>
              <a:t>并予以评分；了解同学的身心健康；一些体育事项中充当卫生部，提供医疗救济</a:t>
            </a:r>
          </a:p>
        </p:txBody>
      </p:sp>
    </p:spTree>
    <p:extLst>
      <p:ext uri="{BB962C8B-B14F-4D97-AF65-F5344CB8AC3E}">
        <p14:creationId xmlns:p14="http://schemas.microsoft.com/office/powerpoint/2010/main" val="4022793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麦迪逊">
  <a:themeElements>
    <a:clrScheme name="麦迪逊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麦迪逊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麦迪逊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205</Words>
  <Application>Microsoft Office PowerPoint</Application>
  <PresentationFormat>宽屏</PresentationFormat>
  <Paragraphs>64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MS Shell Dlg 2</vt:lpstr>
      <vt:lpstr>Wingdings</vt:lpstr>
      <vt:lpstr>Wingdings 3</vt:lpstr>
      <vt:lpstr>麦迪逊</vt:lpstr>
      <vt:lpstr>学生会开春会议</vt:lpstr>
      <vt:lpstr>会议内容</vt:lpstr>
      <vt:lpstr>工作方针</vt:lpstr>
      <vt:lpstr>工作方针</vt:lpstr>
      <vt:lpstr>人员分配</vt:lpstr>
      <vt:lpstr>主席部</vt:lpstr>
      <vt:lpstr>组织部</vt:lpstr>
      <vt:lpstr>宣传部</vt:lpstr>
      <vt:lpstr>生活部</vt:lpstr>
      <vt:lpstr>学习部</vt:lpstr>
      <vt:lpstr>文艺部</vt:lpstr>
      <vt:lpstr>体育部</vt:lpstr>
      <vt:lpstr>致命问题</vt:lpstr>
      <vt:lpstr>交流</vt:lpstr>
      <vt:lpstr>“费力不讨好”</vt:lpstr>
      <vt:lpstr>主要项目</vt:lpstr>
      <vt:lpstr>PowerPoint 演示文稿</vt:lpstr>
      <vt:lpstr>学生会工作手册</vt:lpstr>
      <vt:lpstr>学生会公众号</vt:lpstr>
      <vt:lpstr>春天来了… 学生会新的征程 ——开启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学生会开春会议</dc:title>
  <dc:creator>王 卓然</dc:creator>
  <cp:lastModifiedBy>王 卓然</cp:lastModifiedBy>
  <cp:revision>11</cp:revision>
  <dcterms:created xsi:type="dcterms:W3CDTF">2019-03-06T14:53:54Z</dcterms:created>
  <dcterms:modified xsi:type="dcterms:W3CDTF">2019-03-06T15:15:23Z</dcterms:modified>
</cp:coreProperties>
</file>